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74" r:id="rId8"/>
    <p:sldId id="267" r:id="rId9"/>
    <p:sldId id="268" r:id="rId10"/>
    <p:sldId id="269" r:id="rId11"/>
    <p:sldId id="270" r:id="rId12"/>
    <p:sldId id="272" r:id="rId13"/>
    <p:sldId id="273" r:id="rId14"/>
    <p:sldId id="271" r:id="rId15"/>
    <p:sldId id="261" r:id="rId16"/>
    <p:sldId id="259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6" autoAdjust="0"/>
  </p:normalViewPr>
  <p:slideViewPr>
    <p:cSldViewPr snapToGrid="0" snapToObjects="1">
      <p:cViewPr varScale="1">
        <p:scale>
          <a:sx n="142" d="100"/>
          <a:sy n="142" d="100"/>
        </p:scale>
        <p:origin x="-6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고딕"/>
                <a:ea typeface="나눔고딕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15년 8월 21일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fld id="{A80CB818-7379-467D-8E76-EF9D9074A26C}" type="datetime2">
              <a:rPr lang="en-US" smtClean="0"/>
              <a:pPr/>
              <a:t>15년 8월 21일 Friday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나눔고딕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고딕"/>
          <a:ea typeface="나눔고딕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고딕"/>
          <a:ea typeface="나눔고딕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rt.swmaestro.i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SOMA Report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9103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en-US" dirty="0" smtClean="0"/>
              <a:t>Mentoring Report Management System</a:t>
            </a:r>
            <a:r>
              <a:rPr lang="en-US" altLang="ko-KR" dirty="0" smtClean="0"/>
              <a:t>)</a:t>
            </a:r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err="1" smtClean="0"/>
              <a:t>Mento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ko-KR" altLang="en-US" dirty="0"/>
              <a:t>김태완</a:t>
            </a:r>
            <a:endParaRPr lang="en-US" altLang="ko-KR" dirty="0"/>
          </a:p>
          <a:p>
            <a:pPr algn="r"/>
            <a:r>
              <a:rPr lang="en-US" dirty="0"/>
              <a:t>Mentee : </a:t>
            </a:r>
            <a:r>
              <a:rPr lang="ko-KR" altLang="en-US" dirty="0"/>
              <a:t>민종현</a:t>
            </a:r>
            <a:r>
              <a:rPr lang="en-US" altLang="ko-KR" dirty="0"/>
              <a:t>,</a:t>
            </a:r>
            <a:r>
              <a:rPr lang="ko-KR" altLang="en-US" dirty="0"/>
              <a:t> 강성훈</a:t>
            </a:r>
            <a:r>
              <a:rPr lang="en-US" altLang="ko-KR" dirty="0"/>
              <a:t>,</a:t>
            </a:r>
            <a:r>
              <a:rPr lang="ko-KR" altLang="en-US" dirty="0"/>
              <a:t> 이재연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월별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월 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3" name="Picture 2" descr="월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21112" cy="4332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년별 통계 필요하시나요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협업 멘토링 시간은 어떻게 처리하는게 좋나요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525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사용자가 비밀번호를 재설정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프로필 사진을 변경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마이페이ᄌ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14752" cy="43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pic>
        <p:nvPicPr>
          <p:cNvPr id="5" name="Picture 4" descr="안드로이드_로그이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3940"/>
            <a:ext cx="2677683" cy="4284293"/>
          </a:xfrm>
          <a:prstGeom prst="rect">
            <a:avLst/>
          </a:prstGeom>
        </p:spPr>
      </p:pic>
      <p:pic>
        <p:nvPicPr>
          <p:cNvPr id="8" name="Picture 7" descr="안드로이드_사진등록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44" y="1693940"/>
            <a:ext cx="2691150" cy="4305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3133" y="6216251"/>
            <a:ext cx="77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로그인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상세보기</a:t>
            </a:r>
            <a:endParaRPr lang="en-US" dirty="0">
              <a:latin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9188" y="6209925"/>
            <a:ext cx="106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사진 첨부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레포트상세보ᄀ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9" y="1693939"/>
            <a:ext cx="2808005" cy="42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7491" y="6216251"/>
            <a:ext cx="146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첨부된 사진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프로젝트 리스트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사진첨부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6797"/>
            <a:ext cx="2762597" cy="4420156"/>
          </a:xfrm>
          <a:prstGeom prst="rect">
            <a:avLst/>
          </a:prstGeom>
        </p:spPr>
      </p:pic>
      <p:pic>
        <p:nvPicPr>
          <p:cNvPr id="5" name="Picture 4" descr="안드로이드_프로젝트리스트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21" y="1636797"/>
            <a:ext cx="2816839" cy="4420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7463" y="6216251"/>
            <a:ext cx="169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</a:t>
            </a:r>
            <a:r>
              <a:rPr lang="ko-KR" altLang="en-US" dirty="0" smtClean="0">
                <a:latin typeface="나눔고딕"/>
                <a:ea typeface="나눔고딕"/>
              </a:rPr>
              <a:t>리스트</a:t>
            </a:r>
            <a:endParaRPr lang="en-US" dirty="0">
              <a:latin typeface="나눔고딕"/>
            </a:endParaRPr>
          </a:p>
        </p:txBody>
      </p:sp>
      <p:pic>
        <p:nvPicPr>
          <p:cNvPr id="6" name="Picture 5" descr="안드로이드_레포트리스트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5" y="1636797"/>
            <a:ext cx="2793764" cy="44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기능들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3343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사용자 정보 엑셀로 한번에 업로드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사용자등록_엑셀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186"/>
            <a:ext cx="3634300" cy="3186693"/>
          </a:xfrm>
          <a:prstGeom prst="rect">
            <a:avLst/>
          </a:prstGeom>
        </p:spPr>
      </p:pic>
      <p:pic>
        <p:nvPicPr>
          <p:cNvPr id="6" name="Picture 5" descr="프로젝트등록_엑세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8" y="2413186"/>
            <a:ext cx="4435142" cy="31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 </a:t>
            </a:r>
            <a:r>
              <a:rPr lang="ko-KR" altLang="ko-KR" dirty="0"/>
              <a:t>(</a:t>
            </a:r>
            <a:r>
              <a:rPr lang="ko-KR" altLang="en-US" dirty="0" smtClean="0"/>
              <a:t> 가치 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작성의 효율화</a:t>
            </a:r>
            <a:endParaRPr lang="en-US" altLang="ko-KR" dirty="0" smtClean="0"/>
          </a:p>
          <a:p>
            <a:r>
              <a:rPr lang="ko-KR" altLang="en-US" dirty="0" smtClean="0"/>
              <a:t>멘티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자료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히스토리 관리</a:t>
            </a:r>
            <a:endParaRPr lang="en-US" altLang="ko-KR" dirty="0" smtClean="0"/>
          </a:p>
          <a:p>
            <a:r>
              <a:rPr lang="ko-KR" altLang="en-US" dirty="0" smtClean="0"/>
              <a:t>사무국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시간</a:t>
            </a:r>
            <a:r>
              <a:rPr lang="ko-KR" altLang="ko-KR" dirty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산출물 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업무 효율화</a:t>
            </a:r>
            <a:r>
              <a:rPr lang="en-US" altLang="ko-KR" b="1" dirty="0" smtClean="0"/>
              <a:t>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870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개선과제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안드로이드에서 사진을 첨부하면 웹 작성화면에 동기화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일자별 레포트 다운로드 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 엑셀로 다운로드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/>
              <a:t>‘</a:t>
            </a:r>
            <a:r>
              <a:rPr lang="ko-KR" altLang="en-US" b="1" dirty="0"/>
              <a:t>인터뷰</a:t>
            </a:r>
            <a:r>
              <a:rPr lang="en-US" altLang="ko-KR" b="1" dirty="0"/>
              <a:t>’</a:t>
            </a:r>
            <a:r>
              <a:rPr lang="ko-KR" altLang="en-US" b="1" dirty="0"/>
              <a:t> 에서 나온 의견 적극 반영</a:t>
            </a:r>
            <a:endParaRPr lang="en-US" altLang="ko-KR" b="1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763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http://report.swmaestro.io</a:t>
            </a:r>
            <a:r>
              <a:rPr lang="ko-KR" altLang="en-US" dirty="0" smtClean="0"/>
              <a:t> 도메인 연결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/>
              <a:t> 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센터 무선망에서만 접근가능</a:t>
            </a:r>
            <a:r>
              <a:rPr lang="en-US" altLang="ko-KR" dirty="0" smtClean="0"/>
              <a:t>)</a:t>
            </a:r>
          </a:p>
          <a:p>
            <a:endParaRPr lang="en-US" dirty="0"/>
          </a:p>
          <a:p>
            <a:r>
              <a:rPr lang="ko-KR" altLang="en-US" dirty="0" smtClean="0"/>
              <a:t>3단계 까지는 유지보수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저희가</a:t>
            </a:r>
            <a:r>
              <a:rPr lang="en-US" altLang="ko-KR" dirty="0" smtClean="0"/>
              <a:t>..)</a:t>
            </a:r>
          </a:p>
          <a:p>
            <a:pPr lvl="1"/>
            <a:r>
              <a:rPr lang="ko-KR" altLang="en-US" dirty="0" smtClean="0"/>
              <a:t>추후에는 소프트웨어 마에스트로의 오픈 프로젝트로 전달 가능하도록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다음 기수가 받을 수 있도록 문서화 및 인수인계 작업</a:t>
            </a:r>
            <a:r>
              <a:rPr lang="en-US" altLang="ko-K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1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Mentoring Report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&lt;Web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Android&gt;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Mentoring</a:t>
            </a:r>
            <a:r>
              <a:rPr lang="ko-KR" altLang="en-US" dirty="0" smtClean="0"/>
              <a:t> 통계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/>
          </a:p>
          <a:p>
            <a:pPr lvl="1"/>
            <a:r>
              <a:rPr lang="ko-KR" altLang="en-US" dirty="0" smtClean="0"/>
              <a:t>월별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파일 관리를 </a:t>
            </a:r>
            <a:r>
              <a:rPr lang="en-US" altLang="ko-KR" dirty="0" smtClean="0"/>
              <a:t>Google Drive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 비용 최소화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센터 무선망에서만 작성 가능하고 조회가능</a:t>
            </a:r>
            <a:endParaRPr lang="en-US" altLang="ko-K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80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en-US" dirty="0"/>
          </a:p>
        </p:txBody>
      </p:sp>
      <p:pic>
        <p:nvPicPr>
          <p:cNvPr id="3" name="Picture 2" descr="로그인 화며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8" y="1832172"/>
            <a:ext cx="4615133" cy="432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0801" y="1830356"/>
            <a:ext cx="305344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</a:rPr>
              <a:t>  로그인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멘토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작성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조회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멘티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파일첨부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사무국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통계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endParaRPr lang="en-US" dirty="0">
              <a:latin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*   회원가입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r>
              <a:rPr lang="ko-KR" altLang="ko-KR" dirty="0" smtClean="0">
                <a:latin typeface="나눔고딕"/>
                <a:ea typeface="나눔고딕"/>
              </a:rPr>
              <a:t>1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 사용자 엑셀 업로드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1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리스트</a:t>
            </a:r>
            <a:endParaRPr lang="en-US" dirty="0"/>
          </a:p>
        </p:txBody>
      </p:sp>
      <p:pic>
        <p:nvPicPr>
          <p:cNvPr id="6" name="Picture 5" descr="프로젝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5158159" cy="4622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0801" y="1830356"/>
            <a:ext cx="3053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로그인 사용자의 프로젝트 리스트들 최신 순으로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프로젝트를 선택하면 해당 프로젝트에 있는 레포트들을 볼 수 있다</a:t>
            </a:r>
            <a:r>
              <a:rPr lang="ko-KR" altLang="ko-KR" dirty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652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리스트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프로젝트의 레포트 리스트를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레포트는 작성중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완료 상태를 가진다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완료버튼은 멘토가 </a:t>
            </a:r>
            <a:r>
              <a:rPr lang="en-US" altLang="ko-KR" dirty="0" smtClean="0">
                <a:latin typeface="나눔고딕"/>
                <a:ea typeface="나눔고딕"/>
              </a:rPr>
              <a:t>Click)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프로젝트에 속하는 멘토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멘티 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레포트를 선택하면 해당 레포트의 상세정보를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레포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5126780" cy="46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상세보기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레포트의 상세 정보를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해당 레포트를 </a:t>
            </a:r>
            <a:r>
              <a:rPr lang="en-US" altLang="ko-KR" dirty="0" smtClean="0">
                <a:latin typeface="나눔고딕"/>
                <a:ea typeface="나눔고딕"/>
              </a:rPr>
              <a:t>Word </a:t>
            </a:r>
            <a:r>
              <a:rPr lang="ko-KR" altLang="en-US" dirty="0" smtClean="0">
                <a:latin typeface="나눔고딕"/>
                <a:ea typeface="나눔고딕"/>
              </a:rPr>
              <a:t>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새로운 레포트를 추가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레포트_상세보ᄀ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4958146" cy="44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2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다운받기</a:t>
            </a:r>
            <a:r>
              <a:rPr lang="en-US" altLang="ko-KR" dirty="0" smtClean="0"/>
              <a:t>(.doc)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작성한 레포트를 </a:t>
            </a:r>
            <a:r>
              <a:rPr lang="en-US" altLang="ko-KR" dirty="0" smtClean="0">
                <a:latin typeface="나눔고딕"/>
                <a:ea typeface="나눔고딕"/>
              </a:rPr>
              <a:t>Word</a:t>
            </a:r>
            <a:r>
              <a:rPr lang="ko-KR" altLang="en-US" dirty="0" smtClean="0">
                <a:latin typeface="나눔고딕"/>
                <a:ea typeface="나눔고딕"/>
              </a:rPr>
              <a:t> 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출력해서 서명하도록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워드 렌더리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1" y="1830356"/>
            <a:ext cx="5767320" cy="4019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사인 말고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멘티가 로그인해서 참석 여부를 체크하는 전자 서명 방식이 가능할까요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06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작성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-   레포트를 작성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사진 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 파일을 업로드 할 수 있다</a:t>
            </a:r>
            <a:endParaRPr lang="en-US" altLang="ko-KR" dirty="0" smtClean="0">
              <a:latin typeface="나눔고딕"/>
              <a:ea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     </a:t>
            </a:r>
            <a:r>
              <a:rPr lang="ko-KR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안드로이드에서도 가능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</p:txBody>
      </p:sp>
      <p:pic>
        <p:nvPicPr>
          <p:cNvPr id="3" name="Picture 2" descr="레포트_작서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751629" cy="44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[이름</a:t>
            </a:r>
            <a:r>
              <a:rPr lang="en-US" altLang="ko-KR" dirty="0" smtClean="0">
                <a:latin typeface="나눔고딕"/>
                <a:ea typeface="나눔고딕"/>
              </a:rPr>
              <a:t>]</a:t>
            </a:r>
            <a:r>
              <a:rPr lang="ko-KR" altLang="en-US" dirty="0" smtClean="0">
                <a:latin typeface="나눔고딕"/>
                <a:ea typeface="나눔고딕"/>
              </a:rPr>
              <a:t> 기준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프로젝트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30249" cy="43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140</TotalTime>
  <Words>337</Words>
  <Application>Microsoft Macintosh PowerPoint</Application>
  <PresentationFormat>On-screen Show (4:3)</PresentationFormat>
  <Paragraphs>106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Clarity</vt:lpstr>
      <vt:lpstr>SOMA Report</vt:lpstr>
      <vt:lpstr>개요</vt:lpstr>
      <vt:lpstr>로그인</vt:lpstr>
      <vt:lpstr>프로젝트 리스트</vt:lpstr>
      <vt:lpstr>레포트 리스트</vt:lpstr>
      <vt:lpstr>레포트 상세보기</vt:lpstr>
      <vt:lpstr>레포트 다운받기(.doc)</vt:lpstr>
      <vt:lpstr>레포트 작성</vt:lpstr>
      <vt:lpstr>프로젝트별 통계 - 사무국</vt:lpstr>
      <vt:lpstr>월별 통계 - 사무국</vt:lpstr>
      <vt:lpstr>마이 페이지</vt:lpstr>
      <vt:lpstr>안드로이드 화면</vt:lpstr>
      <vt:lpstr>안드로이드 화면</vt:lpstr>
      <vt:lpstr>기타 기능들…</vt:lpstr>
      <vt:lpstr>목표 ( 가치 )</vt:lpstr>
      <vt:lpstr>개선과제</vt:lpstr>
      <vt:lpstr>향후 일정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 Report</dc:title>
  <dc:creator>Min Jong</dc:creator>
  <cp:lastModifiedBy>Min Jong</cp:lastModifiedBy>
  <cp:revision>14</cp:revision>
  <dcterms:created xsi:type="dcterms:W3CDTF">2015-08-21T06:39:13Z</dcterms:created>
  <dcterms:modified xsi:type="dcterms:W3CDTF">2015-08-21T09:00:31Z</dcterms:modified>
</cp:coreProperties>
</file>